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82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06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3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8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92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1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0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3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4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78469-6F89-44C9-86C8-39BF928D46DF}" type="datetimeFigureOut">
              <a:rPr lang="en-US" smtClean="0"/>
              <a:t>9/24/2015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14573-032C-42FD-8CBA-164B23C5E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8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49" y="1524000"/>
            <a:ext cx="9144000" cy="509221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971800" y="990600"/>
            <a:ext cx="2514600" cy="2209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29100" y="609600"/>
            <a:ext cx="4311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this to launch this– is one of several</a:t>
            </a:r>
          </a:p>
          <a:p>
            <a:r>
              <a:rPr lang="en-US" dirty="0" smtClean="0"/>
              <a:t>Titles used.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43543"/>
            <a:ext cx="660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HW for 1.2---I am sure </a:t>
            </a:r>
            <a:r>
              <a:rPr lang="en-US" smtClean="0"/>
              <a:t>some others </a:t>
            </a:r>
            <a:r>
              <a:rPr lang="en-US" dirty="0" smtClean="0"/>
              <a:t>will follow this procedure.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" y="1676400"/>
            <a:ext cx="9144000" cy="49627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609600"/>
            <a:ext cx="828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screen that comes up.  The students will drag the labels to the proper place.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29000" y="3581400"/>
            <a:ext cx="40386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600200" y="2286000"/>
            <a:ext cx="53721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733800" y="4648200"/>
            <a:ext cx="3581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733800" y="2286000"/>
            <a:ext cx="3886201" cy="1871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791200" y="5486400"/>
            <a:ext cx="1524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791200" y="2438400"/>
            <a:ext cx="21336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3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95600"/>
            <a:ext cx="8709863" cy="382124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3810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Then they must take a screen shot:</a:t>
            </a:r>
          </a:p>
          <a:p>
            <a:r>
              <a:rPr lang="en-US" dirty="0" smtClean="0"/>
              <a:t>PC-use snipping tool     iPads-push home and power buttons simultaneously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4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" y="1567354"/>
            <a:ext cx="9144000" cy="529064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200400" y="4724400"/>
            <a:ext cx="19050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Upload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685800"/>
            <a:ext cx="64221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they will have to upload the image. Click upload. Find the pic:</a:t>
            </a:r>
          </a:p>
          <a:p>
            <a:r>
              <a:rPr lang="en-US" dirty="0" smtClean="0"/>
              <a:t>PC in pictures     iPads in the camera roll</a:t>
            </a:r>
          </a:p>
          <a:p>
            <a:r>
              <a:rPr lang="en-US" dirty="0" smtClean="0"/>
              <a:t>Then answer question about the uploaded image.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152900" y="1008965"/>
            <a:ext cx="1562100" cy="36392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09800" y="1567354"/>
            <a:ext cx="838200" cy="47572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4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99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Neshaminy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Foley, Thomas</dc:creator>
  <cp:lastModifiedBy>Foley, Thomas</cp:lastModifiedBy>
  <cp:revision>3</cp:revision>
  <dcterms:created xsi:type="dcterms:W3CDTF">2015-09-24T15:23:03Z</dcterms:created>
  <dcterms:modified xsi:type="dcterms:W3CDTF">2015-09-24T15:41:41Z</dcterms:modified>
</cp:coreProperties>
</file>